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45B43B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FBD17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/>
          <p:nvPr>
            <p:ph type="body" sz="quarter" idx="21" hasCustomPrompt="1"/>
          </p:nvPr>
        </p:nvSpPr>
        <p:spPr>
          <a:xfrm>
            <a:off x="650239" y="7611820"/>
            <a:ext cx="11704321" cy="323089"/>
          </a:xfrm>
          <a:prstGeom prst="rect">
            <a:avLst/>
          </a:prstGeom>
        </p:spPr>
        <p:txBody>
          <a:bodyPr/>
          <a:lstStyle>
            <a:lvl1pPr defTabSz="440266">
              <a:defRPr spc="-14" sz="150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Autor:in und Datum</a:t>
            </a:r>
          </a:p>
        </p:txBody>
      </p:sp>
      <p:sp>
        <p:nvSpPr>
          <p:cNvPr id="12" name="Titel der Präsentation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 der Präsentation</a:t>
            </a:r>
          </a:p>
        </p:txBody>
      </p:sp>
      <p:sp>
        <p:nvSpPr>
          <p:cNvPr id="13" name="Textebene 1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Präsentationsuntertitel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/>
          <p:nvPr>
            <p:ph type="body" sz="half" idx="1" hasCustomPrompt="1"/>
          </p:nvPr>
        </p:nvSpPr>
        <p:spPr>
          <a:xfrm>
            <a:off x="650239" y="2953173"/>
            <a:ext cx="11704322" cy="3522134"/>
          </a:xfrm>
          <a:prstGeom prst="rect">
            <a:avLst/>
          </a:prstGeom>
        </p:spPr>
        <p:txBody>
          <a:bodyPr anchor="ctr"/>
          <a:lstStyle>
            <a:lvl1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Aufstellung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kten"/>
          <p:cNvSpPr txBox="1"/>
          <p:nvPr>
            <p:ph type="body" sz="quarter" idx="21" hasCustomPrompt="1"/>
          </p:nvPr>
        </p:nvSpPr>
        <p:spPr>
          <a:xfrm>
            <a:off x="650239" y="5732394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Fakten</a:t>
            </a:r>
          </a:p>
        </p:txBody>
      </p:sp>
      <p:sp>
        <p:nvSpPr>
          <p:cNvPr id="107" name="Textebene 1…"/>
          <p:cNvSpPr txBox="1"/>
          <p:nvPr>
            <p:ph type="body" sz="half" idx="1" hasCustomPrompt="1"/>
          </p:nvPr>
        </p:nvSpPr>
        <p:spPr>
          <a:xfrm>
            <a:off x="650239" y="3466925"/>
            <a:ext cx="11704322" cy="2277178"/>
          </a:xfrm>
          <a:prstGeom prst="rect">
            <a:avLst/>
          </a:prstGeom>
        </p:spPr>
        <p:txBody>
          <a:bodyPr anchor="b"/>
          <a:lstStyle>
            <a:lvl1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1pPr>
            <a:lvl2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2pPr>
            <a:lvl3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3pPr>
            <a:lvl4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4pPr>
            <a:lvl5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/>
          <p:nvPr>
            <p:ph type="body" sz="quarter" idx="21" hasCustomPrompt="1"/>
          </p:nvPr>
        </p:nvSpPr>
        <p:spPr>
          <a:xfrm>
            <a:off x="650239" y="7139228"/>
            <a:ext cx="11704322" cy="444061"/>
          </a:xfrm>
          <a:prstGeom prst="rect">
            <a:avLst/>
          </a:prstGeom>
        </p:spPr>
        <p:txBody>
          <a:bodyPr anchor="ctr"/>
          <a:lstStyle>
            <a:lvl1pPr defTabSz="434396">
              <a:defRPr spc="-22" sz="2220"/>
            </a:lvl1pPr>
          </a:lstStyle>
          <a:p>
            <a:pPr/>
            <a:r>
              <a:t>Quellenangabe</a:t>
            </a:r>
          </a:p>
        </p:txBody>
      </p:sp>
      <p:sp>
        <p:nvSpPr>
          <p:cNvPr id="116" name="Textebene 1…"/>
          <p:cNvSpPr txBox="1"/>
          <p:nvPr>
            <p:ph type="body" sz="half" idx="1" hasCustomPrompt="1"/>
          </p:nvPr>
        </p:nvSpPr>
        <p:spPr>
          <a:xfrm>
            <a:off x="650239" y="3447626"/>
            <a:ext cx="11704322" cy="2355428"/>
          </a:xfrm>
          <a:prstGeom prst="rect">
            <a:avLst/>
          </a:prstGeom>
        </p:spPr>
        <p:txBody>
          <a:bodyPr anchor="ctr"/>
          <a:lstStyle>
            <a:lvl1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1pPr>
            <a:lvl2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2pPr>
            <a:lvl3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3pPr>
            <a:lvl4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4pPr>
            <a:lvl5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„Bemerkenswert“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Meer und Himmel bei Sonnenuntergang 2"/>
          <p:cNvSpPr/>
          <p:nvPr>
            <p:ph type="pic" sz="quarter" idx="21"/>
          </p:nvPr>
        </p:nvSpPr>
        <p:spPr>
          <a:xfrm>
            <a:off x="8397240" y="4196134"/>
            <a:ext cx="3928218" cy="441621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Meer und Himmel bei Sonnenuntergang 1"/>
          <p:cNvSpPr/>
          <p:nvPr>
            <p:ph type="pic" sz="quarter" idx="22"/>
          </p:nvPr>
        </p:nvSpPr>
        <p:spPr>
          <a:xfrm>
            <a:off x="8194040" y="1896533"/>
            <a:ext cx="4328161" cy="28848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Strand und Meer bei Sonnenuntergang"/>
          <p:cNvSpPr/>
          <p:nvPr>
            <p:ph type="pic" idx="23"/>
          </p:nvPr>
        </p:nvSpPr>
        <p:spPr>
          <a:xfrm>
            <a:off x="-33868" y="1896533"/>
            <a:ext cx="8940802" cy="5960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rand und Meer bei Sonnenuntergang"/>
          <p:cNvSpPr/>
          <p:nvPr>
            <p:ph type="pic" idx="21"/>
          </p:nvPr>
        </p:nvSpPr>
        <p:spPr>
          <a:xfrm>
            <a:off x="677333" y="993422"/>
            <a:ext cx="11650134" cy="776675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nd und Meer bei Sonnenuntergang"/>
          <p:cNvSpPr/>
          <p:nvPr>
            <p:ph type="pic" idx="21"/>
          </p:nvPr>
        </p:nvSpPr>
        <p:spPr>
          <a:xfrm>
            <a:off x="-1" y="541866"/>
            <a:ext cx="13004801" cy="8669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el der Präsentation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Titel der Präsentation</a:t>
            </a:r>
          </a:p>
        </p:txBody>
      </p:sp>
      <p:sp>
        <p:nvSpPr>
          <p:cNvPr id="23" name="Textebene 1…"/>
          <p:cNvSpPr txBox="1"/>
          <p:nvPr>
            <p:ph type="body" sz="quarter" idx="1" hasCustomPrompt="1"/>
          </p:nvPr>
        </p:nvSpPr>
        <p:spPr>
          <a:xfrm>
            <a:off x="650239" y="5256106"/>
            <a:ext cx="11704322" cy="12011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Präsentationsuntertitel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or:in und Datum"/>
          <p:cNvSpPr txBox="1"/>
          <p:nvPr>
            <p:ph type="body" sz="quarter" idx="22" hasCustomPrompt="1"/>
          </p:nvPr>
        </p:nvSpPr>
        <p:spPr>
          <a:xfrm>
            <a:off x="650239" y="7613226"/>
            <a:ext cx="11704322" cy="323089"/>
          </a:xfrm>
          <a:prstGeom prst="rect">
            <a:avLst/>
          </a:prstGeom>
        </p:spPr>
        <p:txBody>
          <a:bodyPr/>
          <a:lstStyle>
            <a:lvl1pPr defTabSz="440266">
              <a:defRPr spc="-14" sz="15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Autor:in und Datum</a:t>
            </a:r>
          </a:p>
        </p:txBody>
      </p:sp>
      <p:sp>
        <p:nvSpPr>
          <p:cNvPr id="25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titel"/>
          <p:cNvSpPr txBox="1"/>
          <p:nvPr>
            <p:ph type="title" hasCustomPrompt="1"/>
          </p:nvPr>
        </p:nvSpPr>
        <p:spPr>
          <a:xfrm>
            <a:off x="648264" y="3664587"/>
            <a:ext cx="5203914" cy="1354668"/>
          </a:xfrm>
          <a:prstGeom prst="rect">
            <a:avLst/>
          </a:prstGeom>
        </p:spPr>
        <p:txBody>
          <a:bodyPr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33" name="Meer und Himmel bei Sonnenuntergang"/>
          <p:cNvSpPr/>
          <p:nvPr>
            <p:ph type="pic" idx="21"/>
          </p:nvPr>
        </p:nvSpPr>
        <p:spPr>
          <a:xfrm>
            <a:off x="4951306" y="1896533"/>
            <a:ext cx="8934028" cy="5960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Textebene 1…"/>
          <p:cNvSpPr txBox="1"/>
          <p:nvPr>
            <p:ph type="body" sz="quarter" idx="1" hasCustomPrompt="1"/>
          </p:nvPr>
        </p:nvSpPr>
        <p:spPr>
          <a:xfrm>
            <a:off x="650239" y="4961466"/>
            <a:ext cx="5201922" cy="2888828"/>
          </a:xfrm>
          <a:prstGeom prst="rect">
            <a:avLst/>
          </a:prstGeom>
        </p:spPr>
        <p:txBody>
          <a:bodyPr/>
          <a:lstStyle>
            <a:lvl1pPr>
              <a:defRPr spc="-29" sz="3000"/>
            </a:lvl1pPr>
            <a:lvl2pPr>
              <a:defRPr spc="-29" sz="3000"/>
            </a:lvl2pPr>
            <a:lvl3pPr>
              <a:defRPr spc="-29" sz="3000"/>
            </a:lvl3pPr>
            <a:lvl4pPr>
              <a:defRPr spc="-29" sz="3000"/>
            </a:lvl4pPr>
            <a:lvl5pPr>
              <a:defRPr spc="-29" sz="3000"/>
            </a:lvl5pPr>
          </a:lstStyle>
          <a:p>
            <a:pPr/>
            <a:r>
              <a:t>Folien-Untertitel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&amp; 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/>
          <p:nvPr>
            <p:ph type="title" hasCustomPrompt="1"/>
          </p:nvPr>
        </p:nvSpPr>
        <p:spPr>
          <a:xfrm>
            <a:off x="650239" y="1632373"/>
            <a:ext cx="11704322" cy="921174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43" name="Textebene 1…"/>
          <p:cNvSpPr txBox="1"/>
          <p:nvPr>
            <p:ph type="body" idx="1" hasCustomPrompt="1"/>
          </p:nvPr>
        </p:nvSpPr>
        <p:spPr>
          <a:xfrm>
            <a:off x="650239" y="3359573"/>
            <a:ext cx="11705909" cy="4524588"/>
          </a:xfrm>
          <a:prstGeom prst="rect">
            <a:avLst/>
          </a:prstGeom>
        </p:spPr>
        <p:txBody>
          <a:bodyPr/>
          <a:lstStyle>
            <a:lvl1pPr marL="3723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184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4645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0106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5567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Folien-Untertitel"/>
          <p:cNvSpPr txBox="1"/>
          <p:nvPr>
            <p:ph type="body" sz="quarter" idx="21" hasCustomPrompt="1"/>
          </p:nvPr>
        </p:nvSpPr>
        <p:spPr>
          <a:xfrm>
            <a:off x="650239" y="2491012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Folien-Untertitel</a:t>
            </a:r>
          </a:p>
        </p:txBody>
      </p:sp>
      <p:sp>
        <p:nvSpPr>
          <p:cNvPr id="45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/>
          <p:nvPr>
            <p:ph type="body" idx="1" hasCustomPrompt="1"/>
          </p:nvPr>
        </p:nvSpPr>
        <p:spPr>
          <a:xfrm>
            <a:off x="650239" y="3359573"/>
            <a:ext cx="11704322" cy="4526479"/>
          </a:xfrm>
          <a:prstGeom prst="rect">
            <a:avLst/>
          </a:prstGeom>
        </p:spPr>
        <p:txBody>
          <a:bodyPr numCol="2" spcCol="1364471"/>
          <a:lstStyle>
            <a:lvl1pPr marL="3723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184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4645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0106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5567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titel"/>
          <p:cNvSpPr txBox="1"/>
          <p:nvPr>
            <p:ph type="title" hasCustomPrompt="1"/>
          </p:nvPr>
        </p:nvSpPr>
        <p:spPr>
          <a:xfrm>
            <a:off x="650239" y="1632373"/>
            <a:ext cx="5201922" cy="853441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61" name="Meer und Himmel bei Sonnenuntergang"/>
          <p:cNvSpPr/>
          <p:nvPr>
            <p:ph type="pic" sz="half" idx="21"/>
          </p:nvPr>
        </p:nvSpPr>
        <p:spPr>
          <a:xfrm>
            <a:off x="6502744" y="1602447"/>
            <a:ext cx="5852161" cy="6575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Folien-Untertitel"/>
          <p:cNvSpPr txBox="1"/>
          <p:nvPr>
            <p:ph type="body" sz="quarter" idx="22" hasCustomPrompt="1"/>
          </p:nvPr>
        </p:nvSpPr>
        <p:spPr>
          <a:xfrm>
            <a:off x="650239" y="2492586"/>
            <a:ext cx="5204038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Folien-Untertitel</a:t>
            </a:r>
          </a:p>
        </p:txBody>
      </p:sp>
      <p:sp>
        <p:nvSpPr>
          <p:cNvPr id="63" name="Textebene 1…"/>
          <p:cNvSpPr txBox="1"/>
          <p:nvPr>
            <p:ph type="body" sz="quarter" idx="1" hasCustomPrompt="1"/>
          </p:nvPr>
        </p:nvSpPr>
        <p:spPr>
          <a:xfrm>
            <a:off x="650239" y="3364917"/>
            <a:ext cx="5204038" cy="4471830"/>
          </a:xfrm>
          <a:prstGeom prst="rect">
            <a:avLst/>
          </a:prstGeom>
        </p:spPr>
        <p:txBody>
          <a:bodyPr/>
          <a:lstStyle>
            <a:lvl1pPr marL="3723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184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4645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0106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5567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Foliennummer"/>
          <p:cNvSpPr txBox="1"/>
          <p:nvPr>
            <p:ph type="sldNum" sz="quarter" idx="2"/>
          </p:nvPr>
        </p:nvSpPr>
        <p:spPr>
          <a:xfrm>
            <a:off x="6369219" y="7925985"/>
            <a:ext cx="273135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/>
          <p:nvPr>
            <p:ph type="title" hasCustomPrompt="1"/>
          </p:nvPr>
        </p:nvSpPr>
        <p:spPr>
          <a:xfrm>
            <a:off x="650239" y="2948410"/>
            <a:ext cx="11704322" cy="3522135"/>
          </a:xfrm>
          <a:prstGeom prst="rect">
            <a:avLst/>
          </a:prstGeom>
        </p:spPr>
        <p:txBody>
          <a:bodyPr anchor="ctr"/>
          <a:lstStyle>
            <a:lvl1pPr>
              <a:defRPr spc="0"/>
            </a:lvl1pPr>
          </a:lstStyle>
          <a:p>
            <a:pPr/>
            <a:r>
              <a:t>Titel des Abschnitts</a:t>
            </a:r>
          </a:p>
        </p:txBody>
      </p:sp>
      <p:sp>
        <p:nvSpPr>
          <p:cNvPr id="7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/>
          <p:nvPr>
            <p:ph type="title" hasCustomPrompt="1"/>
          </p:nvPr>
        </p:nvSpPr>
        <p:spPr>
          <a:xfrm>
            <a:off x="650239" y="1632373"/>
            <a:ext cx="11704322" cy="921174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80" name="Folien-Untertitel"/>
          <p:cNvSpPr txBox="1"/>
          <p:nvPr>
            <p:ph type="body" sz="quarter" idx="21" hasCustomPrompt="1"/>
          </p:nvPr>
        </p:nvSpPr>
        <p:spPr>
          <a:xfrm>
            <a:off x="650239" y="2491012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Folien-Untertitel</a:t>
            </a:r>
          </a:p>
        </p:txBody>
      </p:sp>
      <p:sp>
        <p:nvSpPr>
          <p:cNvPr id="8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/>
          <p:nvPr>
            <p:ph type="title" hasCustomPrompt="1"/>
          </p:nvPr>
        </p:nvSpPr>
        <p:spPr>
          <a:xfrm>
            <a:off x="650239" y="1632373"/>
            <a:ext cx="11704322" cy="921174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Agenda-Titel</a:t>
            </a:r>
          </a:p>
        </p:txBody>
      </p:sp>
      <p:sp>
        <p:nvSpPr>
          <p:cNvPr id="89" name="Textebene 1…"/>
          <p:cNvSpPr txBox="1"/>
          <p:nvPr>
            <p:ph type="body" idx="1" hasCustomPrompt="1"/>
          </p:nvPr>
        </p:nvSpPr>
        <p:spPr>
          <a:xfrm>
            <a:off x="650239" y="3359573"/>
            <a:ext cx="11704322" cy="4472293"/>
          </a:xfrm>
          <a:prstGeom prst="rect">
            <a:avLst/>
          </a:prstGeom>
        </p:spPr>
        <p:txBody>
          <a:bodyPr/>
          <a:lstStyle>
            <a:lvl1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Agenda-Themen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-Untertitel"/>
          <p:cNvSpPr txBox="1"/>
          <p:nvPr>
            <p:ph type="body" sz="quarter" idx="21" hasCustomPrompt="1"/>
          </p:nvPr>
        </p:nvSpPr>
        <p:spPr>
          <a:xfrm>
            <a:off x="650239" y="2492328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Agenda-Untertitel</a:t>
            </a:r>
          </a:p>
        </p:txBody>
      </p:sp>
      <p:sp>
        <p:nvSpPr>
          <p:cNvPr id="9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der Präsentation"/>
          <p:cNvSpPr txBox="1"/>
          <p:nvPr>
            <p:ph type="title" hasCustomPrompt="1"/>
          </p:nvPr>
        </p:nvSpPr>
        <p:spPr>
          <a:xfrm>
            <a:off x="650239" y="3108959"/>
            <a:ext cx="11704322" cy="227584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b">
            <a:normAutofit fontScale="100000" lnSpcReduction="0"/>
          </a:bodyPr>
          <a:lstStyle/>
          <a:p>
            <a:pPr/>
            <a:r>
              <a:t>Titel der Präsentation</a:t>
            </a:r>
          </a:p>
        </p:txBody>
      </p:sp>
      <p:sp>
        <p:nvSpPr>
          <p:cNvPr id="3" name="Textebene 1…"/>
          <p:cNvSpPr txBox="1"/>
          <p:nvPr>
            <p:ph type="body" idx="1" hasCustomPrompt="1"/>
          </p:nvPr>
        </p:nvSpPr>
        <p:spPr>
          <a:xfrm>
            <a:off x="650239" y="5255242"/>
            <a:ext cx="11704322" cy="120031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>
            <a:normAutofit fontScale="100000" lnSpcReduction="0"/>
          </a:bodyPr>
          <a:lstStyle/>
          <a:p>
            <a:pPr/>
            <a:r>
              <a:t>Präsentationsuntertitel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Foliennummer"/>
          <p:cNvSpPr txBox="1"/>
          <p:nvPr>
            <p:ph type="sldNum" sz="quarter" idx="2"/>
          </p:nvPr>
        </p:nvSpPr>
        <p:spPr>
          <a:xfrm>
            <a:off x="6367864" y="7925985"/>
            <a:ext cx="273136" cy="295488"/>
          </a:xfrm>
          <a:prstGeom prst="rect">
            <a:avLst/>
          </a:prstGeom>
          <a:ln w="3175">
            <a:miter lim="400000"/>
          </a:ln>
        </p:spPr>
        <p:txBody>
          <a:bodyPr wrap="none" lIns="27093" tIns="27093" rIns="27093" bIns="27093" anchor="b">
            <a:spAutoFit/>
          </a:bodyPr>
          <a:lstStyle>
            <a:lvl1pPr defTabSz="415431">
              <a:lnSpc>
                <a:spcPct val="100000"/>
              </a:lnSpc>
              <a:defRPr sz="1400">
                <a:solidFill>
                  <a:srgbClr val="5E5E5E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0" marR="0" indent="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1pPr>
      <a:lvl2pPr marL="0" marR="0" indent="457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2pPr>
      <a:lvl3pPr marL="0" marR="0" indent="914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3pPr>
      <a:lvl4pPr marL="0" marR="0" indent="1371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4pPr>
      <a:lvl5pPr marL="0" marR="0" indent="18288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5pPr>
      <a:lvl6pPr marL="0" marR="0" indent="22860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6pPr>
      <a:lvl7pPr marL="0" marR="0" indent="2743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7pPr>
      <a:lvl8pPr marL="0" marR="0" indent="3200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8pPr>
      <a:lvl9pPr marL="0" marR="0" indent="3657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9pPr>
    </p:bodyStyle>
    <p:otherStyle>
      <a:lvl1pPr marL="0" marR="0" indent="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Back-Check.co.uk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Pine-Check-App"/>
          <p:cNvSpPr txBox="1"/>
          <p:nvPr>
            <p:ph type="body" idx="21"/>
          </p:nvPr>
        </p:nvSpPr>
        <p:spPr>
          <a:xfrm>
            <a:off x="650239" y="7262023"/>
            <a:ext cx="11704321" cy="1022606"/>
          </a:xfrm>
          <a:prstGeom prst="rect">
            <a:avLst/>
          </a:prstGeom>
          <a:solidFill>
            <a:schemeClr val="accent4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defTabSz="587022">
              <a:defRPr b="1" spc="0" sz="34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SPine-Check-App </a:t>
            </a:r>
          </a:p>
        </p:txBody>
      </p:sp>
      <p:sp>
        <p:nvSpPr>
          <p:cNvPr id="152" name="Hattest du heute auch schon  Rücken ?"/>
          <p:cNvSpPr txBox="1"/>
          <p:nvPr>
            <p:ph type="ctrTitle"/>
          </p:nvPr>
        </p:nvSpPr>
        <p:spPr>
          <a:xfrm>
            <a:off x="650239" y="143943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525896">
              <a:defRPr spc="-79" sz="7919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Hattest du heute auch schon  Rücken ?</a:t>
            </a:r>
          </a:p>
        </p:txBody>
      </p:sp>
      <p:sp>
        <p:nvSpPr>
          <p:cNvPr id="153" name="Kurzes Quiz für Jedermann"/>
          <p:cNvSpPr txBox="1"/>
          <p:nvPr>
            <p:ph type="subTitle" sz="quarter" idx="1"/>
          </p:nvPr>
        </p:nvSpPr>
        <p:spPr>
          <a:xfrm>
            <a:off x="650239" y="3878439"/>
            <a:ext cx="11704322" cy="1200317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Kurzes Quiz für Jedermann</a:t>
            </a:r>
          </a:p>
        </p:txBody>
      </p:sp>
      <p:pic>
        <p:nvPicPr>
          <p:cNvPr id="154" name="IMG_0480.jpeg" descr="IMG_0480.jpeg"/>
          <p:cNvPicPr>
            <a:picLocks noChangeAspect="1"/>
          </p:cNvPicPr>
          <p:nvPr/>
        </p:nvPicPr>
        <p:blipFill>
          <a:blip r:embed="rId2">
            <a:alphaModFix amt="57515"/>
            <a:extLst/>
          </a:blip>
          <a:srcRect l="0" t="0" r="2015" b="2898"/>
          <a:stretch>
            <a:fillRect/>
          </a:stretch>
        </p:blipFill>
        <p:spPr>
          <a:xfrm>
            <a:off x="4272359" y="3729012"/>
            <a:ext cx="4459935" cy="4882868"/>
          </a:xfrm>
          <a:prstGeom prst="rect">
            <a:avLst/>
          </a:prstGeom>
          <a:ln w="3175">
            <a:miter lim="400000"/>
          </a:ln>
        </p:spPr>
      </p:pic>
      <p:sp>
        <p:nvSpPr>
          <p:cNvPr id="155" name="Teilnehmen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2636041" y="5336845"/>
            <a:ext cx="7732718" cy="1667088"/>
          </a:xfrm>
          <a:prstGeom prst="rect">
            <a:avLst/>
          </a:prstGeom>
          <a:solidFill>
            <a:schemeClr val="accent4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spAutoFit/>
          </a:bodyPr>
          <a:lstStyle>
            <a:lvl1pPr defTabSz="587022">
              <a:lnSpc>
                <a:spcPct val="100000"/>
              </a:lnSpc>
              <a:defRPr sz="1000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Teilnehmen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Class="exit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10" dur="2000" fill="hold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Class="entr" nodeType="afterEffect" presetSubtype="0" presetID="1" grpId="3" fill="hold">
                                  <p:stCondLst>
                                    <p:cond delay="30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30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300"/>
                            </p:stCondLst>
                            <p:childTnLst>
                              <p:par>
                                <p:cTn id="19" presetClass="entr" nodeType="after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800"/>
                            </p:stCondLst>
                            <p:childTnLst>
                              <p:par>
                                <p:cTn id="24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4" grpId="1"/>
      <p:bldP build="whole" bldLvl="1" animBg="1" rev="0" advAuto="0" spid="154" grpId="2"/>
      <p:bldP build="whole" bldLvl="1" animBg="1" rev="0" advAuto="0" spid="151" grpId="5"/>
      <p:bldP build="whole" bldLvl="1" animBg="1" rev="0" advAuto="0" spid="155" grpId="6"/>
      <p:bldP build="whole" bldLvl="1" animBg="1" rev="0" advAuto="0" spid="152" grpId="3"/>
      <p:bldP build="whole" bldLvl="1" animBg="1" rev="0" advAuto="0" spid="153" grpId="4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Würdest du gerne etwas unternehmen gegen  diese Schmerzen 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144422">
              <a:defRPr spc="-59" sz="594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Würdest du gerne etwas unternehmen gegen  diese Schmerzen  ?</a:t>
            </a:r>
          </a:p>
        </p:txBody>
      </p:sp>
      <p:sp>
        <p:nvSpPr>
          <p:cNvPr id="185" name="NEIN">
            <a:hlinkClick r:id="" invalidUrl="" action="ppaction://hlinkshowjump?jump=endshow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8533599" y="4355312"/>
            <a:ext cx="3074161" cy="2992109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78" sz="7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NEIN</a:t>
            </a:r>
          </a:p>
        </p:txBody>
      </p:sp>
      <p:sp>
        <p:nvSpPr>
          <p:cNvPr id="186" name="JA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1690563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78" sz="7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JA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22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2"/>
      <p:bldP build="whole" bldLvl="1" animBg="1" rev="0" advAuto="0" spid="185" grpId="3"/>
      <p:bldP build="whole" bldLvl="1" animBg="1" rev="0" advAuto="0" spid="18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Was würdest du investieren um diese Schmerzen zu lindern 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387178">
              <a:defRPr spc="-72" sz="720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Was würdest du investieren um diese Schmerzen zu lindern  ?</a:t>
            </a:r>
          </a:p>
        </p:txBody>
      </p:sp>
      <p:sp>
        <p:nvSpPr>
          <p:cNvPr id="190" name="3 X /Woche Trainieren gehen"/>
          <p:cNvSpPr txBox="1"/>
          <p:nvPr/>
        </p:nvSpPr>
        <p:spPr>
          <a:xfrm>
            <a:off x="301420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48" sz="4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3 X /Woche Trainieren gehen</a:t>
            </a:r>
          </a:p>
        </p:txBody>
      </p:sp>
      <p:sp>
        <p:nvSpPr>
          <p:cNvPr id="191" name="1 X / täglich Trainieren gehen"/>
          <p:cNvSpPr txBox="1"/>
          <p:nvPr/>
        </p:nvSpPr>
        <p:spPr>
          <a:xfrm>
            <a:off x="6693542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48" sz="4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1 X / täglich Trainieren gehen</a:t>
            </a:r>
          </a:p>
        </p:txBody>
      </p:sp>
      <p:sp>
        <p:nvSpPr>
          <p:cNvPr id="192" name="1 X / Woche Trainieren gehen"/>
          <p:cNvSpPr txBox="1"/>
          <p:nvPr/>
        </p:nvSpPr>
        <p:spPr>
          <a:xfrm>
            <a:off x="3497481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48" sz="4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1 X / Woche Trainieren gehen</a:t>
            </a:r>
          </a:p>
        </p:txBody>
      </p:sp>
      <p:sp>
        <p:nvSpPr>
          <p:cNvPr id="193" name="Spine-Check-App  nutzen während der Arbeit">
            <a:hlinkClick r:id="rId2" invalidUrl="" action="" tgtFrame="" tooltip="" history="1" highlightClick="0" endSnd="0"/>
          </p:cNvPr>
          <p:cNvSpPr txBox="1"/>
          <p:nvPr/>
        </p:nvSpPr>
        <p:spPr>
          <a:xfrm>
            <a:off x="9797083" y="4354051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498968">
              <a:lnSpc>
                <a:spcPct val="100000"/>
              </a:lnSpc>
              <a:defRPr spc="-40" sz="4080" u="sng">
                <a:solidFill>
                  <a:srgbClr val="0061FE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Spine-Check-App  nutzen während der Arbeit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2"/>
      <p:bldP build="whole" bldLvl="1" animBg="1" rev="0" advAuto="0" spid="189" grpId="1"/>
      <p:bldP build="whole" bldLvl="1" animBg="1" rev="0" advAuto="0" spid="192" grpId="3"/>
      <p:bldP build="whole" bldLvl="1" animBg="1" rev="0" advAuto="0" spid="191" grpId="4"/>
      <p:bldP build="whole" bldLvl="1" animBg="1" rev="0" advAuto="0" spid="193" grpId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Hattest du heute schon  Schmerzen entlang der Wirbelsäule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248460">
              <a:defRPr spc="-64" sz="648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Hattest du heute schon  Schmerzen entlang der Wirbelsäule ?</a:t>
            </a:r>
          </a:p>
        </p:txBody>
      </p:sp>
      <p:sp>
        <p:nvSpPr>
          <p:cNvPr id="159" name="JA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1396829" y="4223501"/>
            <a:ext cx="3074161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91"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JA</a:t>
            </a:r>
          </a:p>
        </p:txBody>
      </p:sp>
      <p:sp>
        <p:nvSpPr>
          <p:cNvPr id="160" name="NEIN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8453055" y="4223501"/>
            <a:ext cx="2791816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91"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NEIN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3"/>
      <p:bldP build="whole" bldLvl="1" animBg="1" rev="0" advAuto="0" spid="159" grpId="2"/>
      <p:bldP build="whole" bldLvl="1" animBg="1" rev="0" advAuto="0" spid="15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Wie stark hast du diese Schmerzen empfunden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525896">
              <a:defRPr spc="-79" sz="7919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Wie stark hast du diese Schmerzen empfunden ?</a:t>
            </a:r>
          </a:p>
        </p:txBody>
      </p:sp>
      <p:sp>
        <p:nvSpPr>
          <p:cNvPr id="164" name="leicht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311810" y="4257368"/>
            <a:ext cx="3074162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leicht</a:t>
            </a:r>
          </a:p>
        </p:txBody>
      </p:sp>
      <p:sp>
        <p:nvSpPr>
          <p:cNvPr id="165" name="lästig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3604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lästig</a:t>
            </a:r>
          </a:p>
        </p:txBody>
      </p:sp>
      <p:sp>
        <p:nvSpPr>
          <p:cNvPr id="166" name="störend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6704306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algn="l" defTabSz="587022">
              <a:lnSpc>
                <a:spcPct val="100000"/>
              </a:lnSpc>
              <a:defRPr spc="-66" sz="6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störend</a:t>
            </a:r>
          </a:p>
        </p:txBody>
      </p:sp>
      <p:sp>
        <p:nvSpPr>
          <p:cNvPr id="167" name="schlimm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9803801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62" sz="6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schlimm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5"/>
      <p:bldP build="whole" bldLvl="1" animBg="1" rev="0" advAuto="0" spid="165" grpId="3"/>
      <p:bldP build="whole" bldLvl="1" animBg="1" rev="0" advAuto="0" spid="164" grpId="2"/>
      <p:bldP build="whole" bldLvl="1" animBg="1" rev="0" advAuto="0" spid="163" grpId="1"/>
      <p:bldP build="whole" bldLvl="1" animBg="1" rev="0" advAuto="0" spid="166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Wie oft hattest du diese Schmerzen in den letzten 6 Monaten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248460">
              <a:defRPr spc="-64" sz="648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Wie oft hattest du diese Schmerzen in den letzten 6 Monaten ?</a:t>
            </a:r>
          </a:p>
        </p:txBody>
      </p:sp>
      <p:sp>
        <p:nvSpPr>
          <p:cNvPr id="171" name="selten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311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selten</a:t>
            </a:r>
          </a:p>
        </p:txBody>
      </p:sp>
      <p:sp>
        <p:nvSpPr>
          <p:cNvPr id="172" name="ab und zu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3604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8" sz="59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ab und zu</a:t>
            </a:r>
          </a:p>
        </p:txBody>
      </p:sp>
      <p:sp>
        <p:nvSpPr>
          <p:cNvPr id="173" name="häufig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6704306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häufig</a:t>
            </a:r>
          </a:p>
        </p:txBody>
      </p:sp>
      <p:sp>
        <p:nvSpPr>
          <p:cNvPr id="174" name="dauernd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9803801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dauernd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1" grpId="2"/>
      <p:bldP build="whole" bldLvl="1" animBg="1" rev="0" advAuto="0" spid="170" grpId="1"/>
      <p:bldP build="whole" bldLvl="1" animBg="1" rev="0" advAuto="0" spid="173" grpId="4"/>
      <p:bldP build="whole" bldLvl="1" animBg="1" rev="0" advAuto="0" spid="172" grpId="3"/>
      <p:bldP build="whole" bldLvl="1" animBg="1" rev="0" advAuto="0" spid="174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Was verursacht  diese Schmerzen…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/>
          <a:p>
            <a:pPr defTabSz="1300480">
              <a:defRPr spc="-67" sz="6750">
                <a:latin typeface="Impact"/>
                <a:ea typeface="Impact"/>
                <a:cs typeface="Impact"/>
                <a:sym typeface="Impact"/>
              </a:defRPr>
            </a:pPr>
            <a:r>
              <a:t>Was verursacht  diese Schmerzen </a:t>
            </a:r>
          </a:p>
          <a:p>
            <a:pPr defTabSz="1300480">
              <a:defRPr spc="-67" sz="6750">
                <a:latin typeface="Impact"/>
                <a:ea typeface="Impact"/>
                <a:cs typeface="Impact"/>
                <a:sym typeface="Impact"/>
              </a:defRPr>
            </a:pPr>
            <a:r>
              <a:t>in der Regel ?</a:t>
            </a:r>
          </a:p>
        </p:txBody>
      </p:sp>
      <p:sp>
        <p:nvSpPr>
          <p:cNvPr id="178" name="unklar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311810" y="4257368"/>
            <a:ext cx="3074162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unklar</a:t>
            </a:r>
          </a:p>
        </p:txBody>
      </p:sp>
      <p:sp>
        <p:nvSpPr>
          <p:cNvPr id="179" name="Sitzen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3604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Sitzen</a:t>
            </a:r>
          </a:p>
        </p:txBody>
      </p:sp>
      <p:sp>
        <p:nvSpPr>
          <p:cNvPr id="180" name="Streß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6704306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Streß</a:t>
            </a:r>
          </a:p>
        </p:txBody>
      </p:sp>
      <p:sp>
        <p:nvSpPr>
          <p:cNvPr id="181" name="Trägheit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9803801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Trägheit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8" grpId="2"/>
      <p:bldP build="whole" bldLvl="1" animBg="1" rev="0" advAuto="0" spid="181" grpId="5"/>
      <p:bldP build="whole" bldLvl="1" animBg="1" rev="0" advAuto="0" spid="177" grpId="1"/>
      <p:bldP build="whole" bldLvl="1" animBg="1" rev="0" advAuto="0" spid="180" grpId="4"/>
      <p:bldP build="whole" bldLvl="1" animBg="1" rev="0" advAuto="0" spid="179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8037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1733973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8037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1733973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